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67" r:id="rId5"/>
    <p:sldId id="268" r:id="rId6"/>
    <p:sldId id="270" r:id="rId7"/>
    <p:sldId id="261" r:id="rId8"/>
    <p:sldId id="260" r:id="rId9"/>
    <p:sldId id="264" r:id="rId10"/>
    <p:sldId id="266" r:id="rId11"/>
    <p:sldId id="265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CBC8F5E-57DC-473C-9313-779C77ED676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336827-9601-4D6B-8BDE-5A7DD0F1B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Statistics: Explanation of Data Set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061105" y="2066596"/>
            <a:ext cx="6511131" cy="790110"/>
          </a:xfrm>
        </p:spPr>
        <p:txBody>
          <a:bodyPr>
            <a:no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Tutor: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Institution: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769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157172"/>
          </a:xfrm>
        </p:spPr>
        <p:txBody>
          <a:bodyPr>
            <a:no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sought to use the number as student identity to differentiate from each other. </a:t>
            </a:r>
            <a:endParaRPr lang="en-US" sz="3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data in the Excel shows the scores of students in an English test for college students. </a:t>
            </a:r>
            <a:endParaRPr lang="en-US" sz="3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indicates and identifies the student. </a:t>
            </a:r>
          </a:p>
        </p:txBody>
      </p:sp>
    </p:spTree>
    <p:extLst>
      <p:ext uri="{BB962C8B-B14F-4D97-AF65-F5344CB8AC3E}">
        <p14:creationId xmlns:p14="http://schemas.microsoft.com/office/powerpoint/2010/main" xmlns="" val="1046887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004772"/>
          </a:xfrm>
        </p:spPr>
        <p:txBody>
          <a:bodyPr>
            <a:no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identity will guide in awarding grades and limit cases of double awards or omission of scores. 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data set contains a column that highlights the score that each student in the class attained in the CAT.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set also contains a column that indicates the age of the student and the corresponding score and the student ID number. </a:t>
            </a:r>
          </a:p>
        </p:txBody>
      </p:sp>
    </p:spTree>
    <p:extLst>
      <p:ext uri="{BB962C8B-B14F-4D97-AF65-F5344CB8AC3E}">
        <p14:creationId xmlns:p14="http://schemas.microsoft.com/office/powerpoint/2010/main" xmlns="" val="115869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data shows the student ID number represented by the number (figures).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chose the use of age on one of the columns to evaluate the impact of age on performance or the number of young students that perform better.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aspects will help in evaluating various aspects and patterns in the data set. </a:t>
            </a:r>
          </a:p>
        </p:txBody>
      </p:sp>
    </p:spTree>
    <p:extLst>
      <p:ext uri="{BB962C8B-B14F-4D97-AF65-F5344CB8AC3E}">
        <p14:creationId xmlns:p14="http://schemas.microsoft.com/office/powerpoint/2010/main" xmlns="" val="1268589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157172"/>
          </a:xfrm>
        </p:spPr>
        <p:txBody>
          <a:bodyPr>
            <a:no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score is used to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 the performance of the students in the </a:t>
            </a: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lso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help in identifying patterns about performance such as median, average, low performance, better performance and show individual effort in </a:t>
            </a: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it is used to highlight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understanding of concepts. </a:t>
            </a:r>
          </a:p>
        </p:txBody>
      </p:sp>
    </p:spTree>
    <p:extLst>
      <p:ext uri="{BB962C8B-B14F-4D97-AF65-F5344CB8AC3E}">
        <p14:creationId xmlns:p14="http://schemas.microsoft.com/office/powerpoint/2010/main" xmlns="" val="4216019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157172"/>
          </a:xfrm>
        </p:spPr>
        <p:txBody>
          <a:bodyPr>
            <a:no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set is used to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if the students understood the concept based on their average score. </a:t>
            </a:r>
            <a:endParaRPr lang="en-US" sz="3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researcher can </a:t>
            </a: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 use it to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if the class require more revision on the concept by focusing on the students that had the lowest and the highest marks.  </a:t>
            </a:r>
          </a:p>
        </p:txBody>
      </p:sp>
    </p:spTree>
    <p:extLst>
      <p:ext uri="{BB962C8B-B14F-4D97-AF65-F5344CB8AC3E}">
        <p14:creationId xmlns:p14="http://schemas.microsoft.com/office/powerpoint/2010/main" xmlns="" val="234980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 can help in showing the impact of age on performance. 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First, the researcher can identify the youngest students in the class and the eldest and analyze their performance.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Also, the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researcher can focus on the data set is to identify the highest score and the lowest score. </a:t>
            </a:r>
          </a:p>
        </p:txBody>
      </p:sp>
    </p:spTree>
    <p:extLst>
      <p:ext uri="{BB962C8B-B14F-4D97-AF65-F5344CB8AC3E}">
        <p14:creationId xmlns:p14="http://schemas.microsoft.com/office/powerpoint/2010/main" xmlns="" val="274287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correlation of the data set is found to be 0.32 signifying that it is a low positive correlation.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Covariance on the other hand is found to be 45708.3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R square and Adjusted R squared is 0.064 and 0.045 respectively.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72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coefficient of the intercept is found to be 110.74 while the standard error is 18.6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coefficient of the </a:t>
            </a: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 variable (x)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found to be </a:t>
            </a: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-1.57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the standard error is </a:t>
            </a: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0.87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411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independent and independent variable have a negative relationship</a:t>
            </a: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explains about 64% of the student’s performance.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figure 110.74 explains the age of the students in the absence of independent variable.</a:t>
            </a:r>
            <a:endParaRPr lang="en-US" sz="3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8111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unit change in age of the student, leads to 1.57 unit decrease in students performance.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T-calculated is less than T-critical.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independent variable (x) is not significant to measure the performance of the students.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33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 err="1" smtClean="0"/>
              <a:t>Allgower</a:t>
            </a:r>
            <a:r>
              <a:rPr lang="en-GB" b="0" dirty="0" smtClean="0"/>
              <a:t>, E. L., &amp; Georg, K. (2012). </a:t>
            </a:r>
            <a:r>
              <a:rPr lang="en-GB" b="0" i="1" dirty="0" smtClean="0"/>
              <a:t>Numerical continuation methods: an introduction</a:t>
            </a:r>
            <a:r>
              <a:rPr lang="en-GB" b="0" dirty="0" smtClean="0"/>
              <a:t> (Vol. 13). Springer Science &amp; Business Media</a:t>
            </a:r>
            <a:r>
              <a:rPr lang="en-GB" b="0" dirty="0" smtClean="0"/>
              <a:t>.</a:t>
            </a:r>
          </a:p>
          <a:p>
            <a:r>
              <a:rPr lang="en-GB" b="0" dirty="0" err="1" smtClean="0"/>
              <a:t>Allgower</a:t>
            </a:r>
            <a:r>
              <a:rPr lang="en-GB" b="0" dirty="0" smtClean="0"/>
              <a:t>, E. L., &amp; Georg, K. (2003). </a:t>
            </a:r>
            <a:r>
              <a:rPr lang="en-GB" b="0" i="1" dirty="0" smtClean="0"/>
              <a:t>Introduction to numerical continuation methods</a:t>
            </a:r>
            <a:r>
              <a:rPr lang="en-GB" b="0" dirty="0" smtClean="0"/>
              <a:t>. Society for Industrial and Applied Mathematics</a:t>
            </a:r>
            <a:r>
              <a:rPr lang="en-GB" b="0" dirty="0" smtClean="0"/>
              <a:t>.</a:t>
            </a:r>
          </a:p>
          <a:p>
            <a:r>
              <a:rPr lang="en-GB" b="0" dirty="0" smtClean="0"/>
              <a:t>Crandall, M. G., &amp; </a:t>
            </a:r>
            <a:r>
              <a:rPr lang="en-GB" b="0" dirty="0" err="1" smtClean="0"/>
              <a:t>Rabinowitz</a:t>
            </a:r>
            <a:r>
              <a:rPr lang="en-GB" b="0" dirty="0" smtClean="0"/>
              <a:t>, P. H. (1975). Some continuation and </a:t>
            </a:r>
            <a:r>
              <a:rPr lang="en-GB" b="0" dirty="0" err="1" smtClean="0"/>
              <a:t>variational</a:t>
            </a:r>
            <a:r>
              <a:rPr lang="en-GB" b="0" dirty="0" smtClean="0"/>
              <a:t> methods for positive solutions of nonlinear elliptic </a:t>
            </a:r>
            <a:r>
              <a:rPr lang="en-GB" b="0" dirty="0" err="1" smtClean="0"/>
              <a:t>eigenvalue</a:t>
            </a:r>
            <a:r>
              <a:rPr lang="en-GB" b="0" dirty="0" smtClean="0"/>
              <a:t> problems. </a:t>
            </a:r>
            <a:r>
              <a:rPr lang="en-GB" b="0" i="1" dirty="0" smtClean="0"/>
              <a:t>Archive for Rational Mechanics and Analysis</a:t>
            </a:r>
            <a:r>
              <a:rPr lang="en-GB" b="0" dirty="0" smtClean="0"/>
              <a:t>, </a:t>
            </a:r>
            <a:r>
              <a:rPr lang="en-GB" b="0" i="1" dirty="0" smtClean="0"/>
              <a:t>58</a:t>
            </a:r>
            <a:r>
              <a:rPr lang="en-GB" b="0" dirty="0" smtClean="0"/>
              <a:t>(3), 207-218.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114</TotalTime>
  <Words>367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Angles</vt:lpstr>
      <vt:lpstr>Statistics: Explanation of Data Set </vt:lpstr>
      <vt:lpstr>INTRODUCTION</vt:lpstr>
      <vt:lpstr>DISCUSSION</vt:lpstr>
      <vt:lpstr>CONTINUATION</vt:lpstr>
      <vt:lpstr>CONTINUATION</vt:lpstr>
      <vt:lpstr>CONTINUATION</vt:lpstr>
      <vt:lpstr>RESULTS</vt:lpstr>
      <vt:lpstr>continuation</vt:lpstr>
      <vt:lpstr>Continuation</vt:lpstr>
      <vt:lpstr>CONCLUSION</vt:lpstr>
      <vt:lpstr>continuation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Statistics: Explanation of Data Set</dc:title>
  <dc:creator>user</dc:creator>
  <cp:lastModifiedBy>hp ProBook 4530 User</cp:lastModifiedBy>
  <cp:revision>7</cp:revision>
  <dcterms:created xsi:type="dcterms:W3CDTF">2017-12-08T07:26:40Z</dcterms:created>
  <dcterms:modified xsi:type="dcterms:W3CDTF">2017-12-08T11:38:17Z</dcterms:modified>
</cp:coreProperties>
</file>